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366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623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614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055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318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6403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896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2329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0244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0526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3643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5D1FE-E336-483D-9E71-A357197EB116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1D62D-2594-4140-AAE6-543A7F1E3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367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oJ8Xqzb2XSU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youtu.be/JBhCd9GYbqk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52400"/>
            <a:ext cx="67056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66812" y="5029200"/>
            <a:ext cx="650557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0357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7775" y="338138"/>
            <a:ext cx="6648450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0" y="153472"/>
            <a:ext cx="30833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3"/>
              </a:rPr>
              <a:t>https://youtu.be/oJ8Xqzb2XSU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9161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5867400"/>
            <a:ext cx="31173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2"/>
              </a:rPr>
              <a:t>https://youtu.be/JBhCd9GYbqk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462116"/>
            <a:ext cx="601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Reflection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574592" y="1600200"/>
            <a:ext cx="2597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077" name="Picture 5" descr="C:\Users\karenharrison\AppData\Local\Microsoft\Windows\INetCache\IE\1BF1DFB6\17325296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17492" y="3200400"/>
            <a:ext cx="54789" cy="49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karenharrison\AppData\Local\Microsoft\Windows\INetCache\IE\1BF1DFB6\Candle-flame-no-reflection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599" y="1784866"/>
            <a:ext cx="3100775" cy="263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0147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7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Harrison</dc:creator>
  <cp:lastModifiedBy>Elisabeth Wine</cp:lastModifiedBy>
  <cp:revision>5</cp:revision>
  <dcterms:created xsi:type="dcterms:W3CDTF">2018-01-14T16:09:56Z</dcterms:created>
  <dcterms:modified xsi:type="dcterms:W3CDTF">2018-01-15T09:45:37Z</dcterms:modified>
</cp:coreProperties>
</file>