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8A67F5-EC32-479E-846A-C517D3E9B069}" v="8" dt="2026-08-13T16:54:32.9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29" autoAdjust="0"/>
    <p:restoredTop sz="94660" autoAdjust="0"/>
  </p:normalViewPr>
  <p:slideViewPr>
    <p:cSldViewPr snapToGrid="0">
      <p:cViewPr varScale="1">
        <p:scale>
          <a:sx n="86" d="100"/>
          <a:sy n="86" d="100"/>
        </p:scale>
        <p:origin x="714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29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1B63B-F292-402E-8EC3-532E9103C93F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AF555D-EDE8-4EBD-A98B-6D13E4C9BE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62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AF555D-EDE8-4EBD-A98B-6D13E4C9BE8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7368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EA1C1-4847-B214-3F05-D7F8F52F5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E94185-EFC5-92EE-66B2-EC50B56670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C637E8-0CD8-A6E6-2182-AB6C7C32C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B53A-0077-4E9C-832C-EC837D18F4B8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371BA-807C-3DCF-2660-6529F2B75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CB866-D4D9-891F-CC41-1A0B1232E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787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240D-236C-3E4A-C5E2-043F45D5E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65109-137B-CDF4-31B3-AD1D267A2F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1C30D-BCF6-8CDE-B1D3-E5C67057A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B53A-0077-4E9C-832C-EC837D18F4B8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A49BA-3E98-792A-12EB-A1B2FF491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519F4A-A8D5-1A41-7606-E4D0CB0F7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665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3EE91-C73B-6C92-985A-3517D430D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57F97-62E2-BD66-487A-182160EEA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0E2E0A-2213-4A67-3C01-8477E47A1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B53A-0077-4E9C-832C-EC837D18F4B8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369E1E-0601-82D9-48D4-F171AFFD6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7E506-274B-AFB7-966F-7A085674A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344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2EFB0-D8B6-7349-AE0C-603E0EAA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6F354-0A69-42B2-93E7-FF2628C556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F8FFB8-53B8-6A66-8D4A-3035EAB74B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697D54-70DD-7C62-FA61-225CDE179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B53A-0077-4E9C-832C-EC837D18F4B8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F3AC37-4A05-1A80-1770-99B72D5F6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07376C-78C6-FEF1-1B53-7A7B76A68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423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2E22C-EEE5-A7D4-FB38-F2E840216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5CD33-C04F-8D7C-26FE-2CFE417EE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4DCBE5-89F0-1812-1A08-C4476A84A7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B0E336-090E-E0E1-CB7B-A2C0D6F74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53C08D-E1DE-3910-0F30-33604EE513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040BF7-5C29-4880-0183-BF8DA23D4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B53A-0077-4E9C-832C-EC837D18F4B8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1CDA83-7BA7-8B29-3CD5-51F300870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B67BB6-ACA4-1F1B-B548-315655574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017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FD495-8A09-0A75-8228-C7A2719CC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DD23FF-8F75-92D9-1EA5-0E3C85ADD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B53A-0077-4E9C-832C-EC837D18F4B8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232E58-8689-A586-998F-769EE3991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8E9296-C2B3-325B-BF00-AE947B455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882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6A322D-EFFC-F327-45EE-77B2D1562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B53A-0077-4E9C-832C-EC837D18F4B8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4B9DEC-3075-C8DB-A732-A00F1F37D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6F743C-09C2-93B2-65A9-03794A09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9975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53924-FEDE-50DA-AB30-BAAB878AA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104FC-6038-6822-CF6E-46443903A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6FAA0-6D09-0B63-3613-48FDDEEBFB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06FB5E-5000-F72B-58F9-F506715E0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B53A-0077-4E9C-832C-EC837D18F4B8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EAEEFB-A0AA-723C-5543-B6F09B2B0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096E44-3FDA-1CA8-9906-788951F41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998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48D7A-C34D-732A-2518-C733EBFE0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DC625E-4F25-4332-1ADD-3583A124F5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6BC89-46F9-21BB-44AF-6FC0B45F06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83D7C3-ECE9-25A4-78EF-5B33C8E41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B53A-0077-4E9C-832C-EC837D18F4B8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A03A7E-294E-4F60-B55C-CAC4A18BB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0E2A01-EB8E-1798-E2C9-D6D9D91ED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776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F636E-7F48-D3C1-3832-E787EE721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07A767-658F-C3B1-62BB-0315A8759B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B7AA0-37B5-12CC-A124-F997E4A0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B53A-0077-4E9C-832C-EC837D18F4B8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98ADD-FF2E-34CE-33C9-CD755CDE4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5A96A0-BF73-4235-F568-867F3EA9A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877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6CE21E-01B1-D0BA-1383-B6B98F8D7C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743179-C7DD-F75D-C879-F1C2B72D32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D64A3-E8B2-1455-3A96-07BBEAFFE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FB53A-0077-4E9C-832C-EC837D18F4B8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2761E-7AE6-AD5F-36F3-D18C6634B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5498A-1A87-659C-2429-FEC0D7BDD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705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626E39-C052-1021-F14E-1604ED324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145ABE-572F-AF5C-96BE-F64AD0694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C70CF3-7F09-697C-556F-946D9BEB1F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5FB53A-0077-4E9C-832C-EC837D18F4B8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1F7C2E-3850-5911-6CCB-BAF3C7EA19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72776-4EB8-8F42-2404-1F21D0F0A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85AFE4-19ED-482C-B3ED-96C9D5D761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083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7.png"/><Relationship Id="rId4" Type="http://schemas.openxmlformats.org/officeDocument/2006/relationships/image" Target="../media/image2.jpeg"/><Relationship Id="rId9" Type="http://schemas.openxmlformats.org/officeDocument/2006/relationships/hyperlink" Target="mailto:reception@gladwin.brighton-hove.sch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2B33666-4E08-D93A-6A58-A1AF6D9BDFA6}"/>
              </a:ext>
            </a:extLst>
          </p:cNvPr>
          <p:cNvSpPr txBox="1"/>
          <p:nvPr/>
        </p:nvSpPr>
        <p:spPr>
          <a:xfrm>
            <a:off x="283211" y="1182371"/>
            <a:ext cx="3732245" cy="1415772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Communication and Language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algn="ctr"/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Sing songs and nursery rhymes with your family. Which is your favourite nursery rhyme? </a:t>
            </a:r>
          </a:p>
          <a:p>
            <a:pPr algn="ctr"/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 you add actions to your rhymes?</a:t>
            </a:r>
          </a:p>
          <a:p>
            <a:pPr algn="ctr"/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F2149F-DA69-0730-FFC5-D055C7E5C035}"/>
              </a:ext>
            </a:extLst>
          </p:cNvPr>
          <p:cNvSpPr txBox="1"/>
          <p:nvPr/>
        </p:nvSpPr>
        <p:spPr>
          <a:xfrm>
            <a:off x="260724" y="2983279"/>
            <a:ext cx="3732245" cy="1600438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Physical Development</a:t>
            </a:r>
          </a:p>
          <a:p>
            <a:pPr algn="ctr"/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does your body change when you exercise? </a:t>
            </a:r>
          </a:p>
          <a:p>
            <a:pPr algn="ctr"/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 to the park, go on a scooter ride or set up an obstacle course at home and find out. </a:t>
            </a: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23514C-C3D7-E516-77B8-4602ADEA7B1C}"/>
              </a:ext>
            </a:extLst>
          </p:cNvPr>
          <p:cNvSpPr txBox="1"/>
          <p:nvPr/>
        </p:nvSpPr>
        <p:spPr>
          <a:xfrm>
            <a:off x="260725" y="5018011"/>
            <a:ext cx="3732245" cy="1487587"/>
          </a:xfrm>
          <a:prstGeom prst="rect">
            <a:avLst/>
          </a:prstGeom>
          <a:noFill/>
          <a:ln w="57150">
            <a:solidFill>
              <a:srgbClr val="FF66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Personal, Social &amp; Emotional Development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rtl="0" fontAlgn="base">
              <a:lnSpc>
                <a:spcPts val="1425"/>
              </a:lnSpc>
              <a:buNone/>
            </a:pP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algn="ctr" fontAlgn="base">
              <a:lnSpc>
                <a:spcPts val="1425"/>
              </a:lnSpc>
            </a:pP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Paint or draw a picture that shows all the people that are special to you. </a:t>
            </a:r>
          </a:p>
          <a:p>
            <a:pPr algn="ctr" fontAlgn="base">
              <a:lnSpc>
                <a:spcPts val="1425"/>
              </a:lnSpc>
            </a:pP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makes them special?</a:t>
            </a:r>
          </a:p>
          <a:p>
            <a:pPr algn="ctr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D86872-085C-2B0C-2764-EDFD037CBF4D}"/>
              </a:ext>
            </a:extLst>
          </p:cNvPr>
          <p:cNvSpPr txBox="1"/>
          <p:nvPr/>
        </p:nvSpPr>
        <p:spPr>
          <a:xfrm>
            <a:off x="8199029" y="382152"/>
            <a:ext cx="3732245" cy="1600438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Literacy</a:t>
            </a:r>
          </a:p>
          <a:p>
            <a:pPr algn="ctr"/>
            <a:endParaRPr lang="en-GB" sz="1400" b="1" u="sng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Play ‘I Spy’ with your family</a:t>
            </a:r>
          </a:p>
          <a:p>
            <a:pPr algn="ctr"/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“I spy with my little eye, something beginning with …” Can you say the first sound of a word, e.g. ‘p’ for pen?</a:t>
            </a:r>
          </a:p>
          <a:p>
            <a:pPr algn="ctr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F37310-3682-634C-BE2D-3201C93286DC}"/>
              </a:ext>
            </a:extLst>
          </p:cNvPr>
          <p:cNvSpPr txBox="1"/>
          <p:nvPr/>
        </p:nvSpPr>
        <p:spPr>
          <a:xfrm>
            <a:off x="4202148" y="792859"/>
            <a:ext cx="3732245" cy="3724096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Marvellous Me</a:t>
            </a:r>
          </a:p>
          <a:p>
            <a:pPr algn="ctr"/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Who am I?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Who is in my family?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Where do I Iive?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600" i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GB" sz="16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180587-F771-CC84-89E8-771C669386D2}"/>
              </a:ext>
            </a:extLst>
          </p:cNvPr>
          <p:cNvSpPr txBox="1"/>
          <p:nvPr/>
        </p:nvSpPr>
        <p:spPr>
          <a:xfrm>
            <a:off x="8224514" y="2125199"/>
            <a:ext cx="3732245" cy="1600438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Mathematics</a:t>
            </a:r>
          </a:p>
          <a:p>
            <a:pPr algn="ctr"/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paints to create handprints for everyone in your family. </a:t>
            </a:r>
          </a:p>
          <a:p>
            <a:pPr algn="ctr"/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 you put them in order of size, smallest to largest?</a:t>
            </a:r>
            <a:endParaRPr lang="en-GB" sz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sz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9A4E7D-A791-921A-C1C2-013D35F8C8FA}"/>
              </a:ext>
            </a:extLst>
          </p:cNvPr>
          <p:cNvSpPr txBox="1"/>
          <p:nvPr/>
        </p:nvSpPr>
        <p:spPr>
          <a:xfrm>
            <a:off x="8199029" y="3877727"/>
            <a:ext cx="3732245" cy="1238737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Understanding the World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ctr" rtl="0" fontAlgn="base">
              <a:lnSpc>
                <a:spcPts val="1425"/>
              </a:lnSpc>
              <a:buNone/>
            </a:pPr>
            <a:endParaRPr lang="en-GB" sz="1400" b="0" i="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fontAlgn="base">
              <a:lnSpc>
                <a:spcPts val="1425"/>
              </a:lnSpc>
            </a:pP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 on a ‘senses walk’ around your home, garden or local area. </a:t>
            </a:r>
          </a:p>
          <a:p>
            <a:pPr algn="ctr" fontAlgn="base">
              <a:lnSpc>
                <a:spcPts val="1425"/>
              </a:lnSpc>
            </a:pP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can you see, hear, smell, feel, taste?</a:t>
            </a:r>
          </a:p>
          <a:p>
            <a:pPr algn="ctr" fontAlgn="base">
              <a:lnSpc>
                <a:spcPts val="1425"/>
              </a:lnSpc>
            </a:pPr>
            <a:endParaRPr lang="en-GB" sz="1400" b="0" i="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71F90B-C84F-7063-0061-CAF087CE76F6}"/>
              </a:ext>
            </a:extLst>
          </p:cNvPr>
          <p:cNvSpPr txBox="1"/>
          <p:nvPr/>
        </p:nvSpPr>
        <p:spPr>
          <a:xfrm>
            <a:off x="8199028" y="5268554"/>
            <a:ext cx="3732245" cy="1360437"/>
          </a:xfrm>
          <a:prstGeom prst="rect">
            <a:avLst/>
          </a:prstGeom>
          <a:noFill/>
          <a:ln w="5715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/>
              <a:t>Expressive Arts and Design</a:t>
            </a:r>
          </a:p>
          <a:p>
            <a:pPr algn="ctr"/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Listen to different types of music at home and have a little boogie! </a:t>
            </a:r>
          </a:p>
          <a:p>
            <a:pPr algn="ctr"/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does the music make you feel?</a:t>
            </a:r>
          </a:p>
          <a:p>
            <a:pPr marL="0" marR="0" indent="0" algn="ctr" rtl="0" fontAlgn="base">
              <a:lnSpc>
                <a:spcPts val="1425"/>
              </a:lnSpc>
              <a:buNone/>
            </a:pPr>
            <a:r>
              <a:rPr lang="en-GB" sz="1600" b="1" dirty="0"/>
              <a:t> 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2DAFCB-4B93-F99E-1963-1944E5F6CE62}"/>
              </a:ext>
            </a:extLst>
          </p:cNvPr>
          <p:cNvSpPr txBox="1"/>
          <p:nvPr/>
        </p:nvSpPr>
        <p:spPr>
          <a:xfrm>
            <a:off x="260725" y="151320"/>
            <a:ext cx="7673668" cy="46166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HOME LEARNING: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Reception Class,  Autumn Term 1</a:t>
            </a:r>
          </a:p>
        </p:txBody>
      </p:sp>
      <p:pic>
        <p:nvPicPr>
          <p:cNvPr id="3" name="Picture 2" descr="Pete the Cat: Rocking in My School Shoes: Amazon.co.uk: Eric Litwin, James  Dean: 9780061910241: Books">
            <a:extLst>
              <a:ext uri="{FF2B5EF4-FFF2-40B4-BE49-F238E27FC236}">
                <a16:creationId xmlns:a16="http://schemas.microsoft.com/office/drawing/2014/main" id="{7C486C3C-939E-EB35-747D-1CD11ABF4B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5531" y="2422327"/>
            <a:ext cx="753845" cy="964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The Color Monster Goes to School : Anna Llenas: Amazon.co.uk: Books">
            <a:extLst>
              <a:ext uri="{FF2B5EF4-FFF2-40B4-BE49-F238E27FC236}">
                <a16:creationId xmlns:a16="http://schemas.microsoft.com/office/drawing/2014/main" id="{A7978848-E48B-1063-D92B-251245C32C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9497" y="2479630"/>
            <a:ext cx="913751" cy="891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E52A829-1DB0-33CC-5E92-CA2C82F01A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3947" y="2305392"/>
            <a:ext cx="714313" cy="1076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Owl Babies: 1: Amazon.co.uk: Waddell, Martin, Benson, Patrick ...">
            <a:extLst>
              <a:ext uri="{FF2B5EF4-FFF2-40B4-BE49-F238E27FC236}">
                <a16:creationId xmlns:a16="http://schemas.microsoft.com/office/drawing/2014/main" id="{BA829BF5-DA5E-9FF8-DB15-7DE6ABDD2C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5601" y="3608732"/>
            <a:ext cx="973706" cy="804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 descr="First Favourite Tales: Three Little Pigs - Ladybird: 9780721497327 -  AbeBooks">
            <a:extLst>
              <a:ext uri="{FF2B5EF4-FFF2-40B4-BE49-F238E27FC236}">
                <a16:creationId xmlns:a16="http://schemas.microsoft.com/office/drawing/2014/main" id="{937EA176-3B81-C8F8-517F-9A959FADFBF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6829" y="3486775"/>
            <a:ext cx="860203" cy="909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drawing">
            <a:extLst>
              <a:ext uri="{FF2B5EF4-FFF2-40B4-BE49-F238E27FC236}">
                <a16:creationId xmlns:a16="http://schemas.microsoft.com/office/drawing/2014/main" id="{BF3D5389-016F-8981-7C43-4C64B99CD5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9432" y="3580497"/>
            <a:ext cx="918586" cy="817449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CFDECC04-F002-DE43-9DF4-78377F70529F}"/>
              </a:ext>
            </a:extLst>
          </p:cNvPr>
          <p:cNvSpPr txBox="1"/>
          <p:nvPr/>
        </p:nvSpPr>
        <p:spPr>
          <a:xfrm>
            <a:off x="4389591" y="4961586"/>
            <a:ext cx="3345338" cy="160043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your child would like to share any of their home learning, we will always celebrate this in class.</a:t>
            </a:r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en-GB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can either bring it into school, or you can email us at  </a:t>
            </a:r>
          </a:p>
          <a:p>
            <a:pPr algn="ctr"/>
            <a:r>
              <a:rPr lang="en-GB" sz="1400" i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reception@gladwin.brighton-hove.sch.uk</a:t>
            </a:r>
            <a:r>
              <a:rPr lang="en-GB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endParaRPr lang="en-GB" sz="14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CCA95F7-5D33-DC73-A47F-746D06A66C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4966" y="62270"/>
            <a:ext cx="855760" cy="92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411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287</Words>
  <Application>Microsoft Office PowerPoint</Application>
  <PresentationFormat>Widescreen</PresentationFormat>
  <Paragraphs>50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Olga Hargreaves</dc:creator>
  <cp:lastModifiedBy>Olga Hargreaves</cp:lastModifiedBy>
  <cp:revision>7</cp:revision>
  <dcterms:created xsi:type="dcterms:W3CDTF">2026-03-29T17:00:36Z</dcterms:created>
  <dcterms:modified xsi:type="dcterms:W3CDTF">2026-09-01T07:20:00Z</dcterms:modified>
</cp:coreProperties>
</file>