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4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EA1C1-4847-B214-3F05-D7F8F52F5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E94185-EFC5-92EE-66B2-EC50B56670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C637E8-0CD8-A6E6-2182-AB6C7C32C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B53A-0077-4E9C-832C-EC837D18F4B8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371BA-807C-3DCF-2660-6529F2B75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CB866-D4D9-891F-CC41-1A0B1232E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787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240D-236C-3E4A-C5E2-043F45D5E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65109-137B-CDF4-31B3-AD1D267A2F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1C30D-BCF6-8CDE-B1D3-E5C67057A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B53A-0077-4E9C-832C-EC837D18F4B8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A49BA-3E98-792A-12EB-A1B2FF491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519F4A-A8D5-1A41-7606-E4D0CB0F7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665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3EE91-C73B-6C92-985A-3517D430D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57F97-62E2-BD66-487A-182160EEA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0E2E0A-2213-4A67-3C01-8477E47A1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B53A-0077-4E9C-832C-EC837D18F4B8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369E1E-0601-82D9-48D4-F171AFFD6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7E506-274B-AFB7-966F-7A085674A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344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2EFB0-D8B6-7349-AE0C-603E0EAA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6F354-0A69-42B2-93E7-FF2628C556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F8FFB8-53B8-6A66-8D4A-3035EAB74B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697D54-70DD-7C62-FA61-225CDE179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B53A-0077-4E9C-832C-EC837D18F4B8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F3AC37-4A05-1A80-1770-99B72D5F6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07376C-78C6-FEF1-1B53-7A7B76A68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42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2E22C-EEE5-A7D4-FB38-F2E840216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5CD33-C04F-8D7C-26FE-2CFE417EE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4DCBE5-89F0-1812-1A08-C4476A84A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B0E336-090E-E0E1-CB7B-A2C0D6F74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53C08D-E1DE-3910-0F30-33604EE513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040BF7-5C29-4880-0183-BF8DA23D4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B53A-0077-4E9C-832C-EC837D18F4B8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1CDA83-7BA7-8B29-3CD5-51F300870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B67BB6-ACA4-1F1B-B548-315655574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017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FD495-8A09-0A75-8228-C7A2719CC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DD23FF-8F75-92D9-1EA5-0E3C85ADD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B53A-0077-4E9C-832C-EC837D18F4B8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232E58-8689-A586-998F-769EE3991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8E9296-C2B3-325B-BF00-AE947B455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882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6A322D-EFFC-F327-45EE-77B2D1562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B53A-0077-4E9C-832C-EC837D18F4B8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4B9DEC-3075-C8DB-A732-A00F1F37D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6F743C-09C2-93B2-65A9-03794A09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9975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53924-FEDE-50DA-AB30-BAAB878AA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104FC-6038-6822-CF6E-46443903A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6FAA0-6D09-0B63-3613-48FDDEEBFB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06FB5E-5000-F72B-58F9-F506715E0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B53A-0077-4E9C-832C-EC837D18F4B8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EAEEFB-A0AA-723C-5543-B6F09B2B0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096E44-3FDA-1CA8-9906-788951F41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998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48D7A-C34D-732A-2518-C733EBFE0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DC625E-4F25-4332-1ADD-3583A124F5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6BC89-46F9-21BB-44AF-6FC0B45F06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83D7C3-ECE9-25A4-78EF-5B33C8E41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B53A-0077-4E9C-832C-EC837D18F4B8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A03A7E-294E-4F60-B55C-CAC4A18BB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0E2A01-EB8E-1798-E2C9-D6D9D91ED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776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F636E-7F48-D3C1-3832-E787EE721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07A767-658F-C3B1-62BB-0315A8759B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B7AA0-37B5-12CC-A124-F997E4A0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B53A-0077-4E9C-832C-EC837D18F4B8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98ADD-FF2E-34CE-33C9-CD755CDE4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5A96A0-BF73-4235-F568-867F3EA9A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877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6CE21E-01B1-D0BA-1383-B6B98F8D7C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743179-C7DD-F75D-C879-F1C2B72D32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D64A3-E8B2-1455-3A96-07BBEAFFE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B53A-0077-4E9C-832C-EC837D18F4B8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2761E-7AE6-AD5F-36F3-D18C6634B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5498A-1A87-659C-2429-FEC0D7BDD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705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626E39-C052-1021-F14E-1604ED324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145ABE-572F-AF5C-96BE-F64AD0694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C70CF3-7F09-697C-556F-946D9BEB1F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5FB53A-0077-4E9C-832C-EC837D18F4B8}" type="datetimeFigureOut">
              <a:rPr lang="en-GB" smtClean="0"/>
              <a:t>13/04/2026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1F7C2E-3850-5911-6CCB-BAF3C7EA19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72776-4EB8-8F42-2404-1F21D0F0A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083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B33666-4E08-D93A-6A58-A1AF6D9BDFA6}"/>
              </a:ext>
            </a:extLst>
          </p:cNvPr>
          <p:cNvSpPr txBox="1"/>
          <p:nvPr/>
        </p:nvSpPr>
        <p:spPr>
          <a:xfrm>
            <a:off x="205266" y="827734"/>
            <a:ext cx="3732245" cy="175432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Communication and Language</a:t>
            </a: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a minibeast?</a:t>
            </a: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Where do minibeasts live?</a:t>
            </a: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can we help minibeasts? </a:t>
            </a:r>
          </a:p>
          <a:p>
            <a:pPr algn="ctr"/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F2149F-DA69-0730-FFC5-D055C7E5C035}"/>
              </a:ext>
            </a:extLst>
          </p:cNvPr>
          <p:cNvSpPr txBox="1"/>
          <p:nvPr/>
        </p:nvSpPr>
        <p:spPr>
          <a:xfrm>
            <a:off x="190118" y="2866960"/>
            <a:ext cx="3732245" cy="1600438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Physical Development</a:t>
            </a: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can we show the same movements </a:t>
            </a: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fast and slow? Which animals move fast / slow?</a:t>
            </a: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can we be safe when taking part in </a:t>
            </a: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running and chasing games?</a:t>
            </a:r>
          </a:p>
          <a:p>
            <a:pPr algn="ctr"/>
            <a:endParaRPr lang="en-GB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23514C-C3D7-E516-77B8-4602ADEA7B1C}"/>
              </a:ext>
            </a:extLst>
          </p:cNvPr>
          <p:cNvSpPr txBox="1"/>
          <p:nvPr/>
        </p:nvSpPr>
        <p:spPr>
          <a:xfrm>
            <a:off x="220842" y="4836675"/>
            <a:ext cx="3732245" cy="1785104"/>
          </a:xfrm>
          <a:prstGeom prst="rect">
            <a:avLst/>
          </a:prstGeom>
          <a:noFill/>
          <a:ln w="57150">
            <a:solidFill>
              <a:srgbClr val="FF66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Personal, Social &amp; Emotional Development</a:t>
            </a: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does it mean to be</a:t>
            </a:r>
            <a:r>
              <a:rPr lang="en-GB" sz="1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Courageous?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can I keep my mind and body healthy?</a:t>
            </a: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Who can I speak to if I feel worried?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D86872-085C-2B0C-2764-EDFD037CBF4D}"/>
              </a:ext>
            </a:extLst>
          </p:cNvPr>
          <p:cNvSpPr txBox="1"/>
          <p:nvPr/>
        </p:nvSpPr>
        <p:spPr>
          <a:xfrm>
            <a:off x="8199026" y="192245"/>
            <a:ext cx="3732245" cy="3447098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Literacy</a:t>
            </a: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are the different parts of a story?</a:t>
            </a: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 you tell a 4-part story? Can you write a 4-part story?</a:t>
            </a: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books do you enjoy reading for pleasure? </a:t>
            </a: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 you recommend a great story book to a friend?</a:t>
            </a: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F37310-3682-634C-BE2D-3201C93286DC}"/>
              </a:ext>
            </a:extLst>
          </p:cNvPr>
          <p:cNvSpPr txBox="1"/>
          <p:nvPr/>
        </p:nvSpPr>
        <p:spPr>
          <a:xfrm>
            <a:off x="4202148" y="836328"/>
            <a:ext cx="3732245" cy="2185214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Garden Adventures</a:t>
            </a:r>
          </a:p>
          <a:p>
            <a:pPr algn="ctr"/>
            <a:endParaRPr lang="en-GB" sz="12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can learn about the world and how to care for it and each other.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180587-F771-CC84-89E8-771C669386D2}"/>
              </a:ext>
            </a:extLst>
          </p:cNvPr>
          <p:cNvSpPr txBox="1"/>
          <p:nvPr/>
        </p:nvSpPr>
        <p:spPr>
          <a:xfrm>
            <a:off x="8214178" y="3881881"/>
            <a:ext cx="3732245" cy="2739211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Mathematics</a:t>
            </a:r>
          </a:p>
          <a:p>
            <a:pPr algn="ctr"/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patterns do you notice?</a:t>
            </a: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many different ways can we make numbers to 10?</a:t>
            </a: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 you compare the 2 groups?</a:t>
            </a: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Which shapes have you used to make your picture?</a:t>
            </a: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9A4E7D-A791-921A-C1C2-013D35F8C8FA}"/>
              </a:ext>
            </a:extLst>
          </p:cNvPr>
          <p:cNvSpPr txBox="1"/>
          <p:nvPr/>
        </p:nvSpPr>
        <p:spPr>
          <a:xfrm>
            <a:off x="4202148" y="3244886"/>
            <a:ext cx="3732245" cy="1661993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Understanding the World</a:t>
            </a: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a minibeast?</a:t>
            </a:r>
          </a:p>
          <a:p>
            <a:pPr algn="ctr"/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 does it live?</a:t>
            </a:r>
          </a:p>
          <a:p>
            <a:pPr algn="ctr"/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does it eat?</a:t>
            </a:r>
          </a:p>
          <a:p>
            <a:pPr algn="ctr"/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does it move?</a:t>
            </a:r>
          </a:p>
          <a:p>
            <a:pPr algn="ctr"/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lifecycle?</a:t>
            </a:r>
          </a:p>
          <a:p>
            <a:pPr algn="ctr"/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can we help take care of bugs we find?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71F90B-C84F-7063-0061-CAF087CE76F6}"/>
              </a:ext>
            </a:extLst>
          </p:cNvPr>
          <p:cNvSpPr txBox="1"/>
          <p:nvPr/>
        </p:nvSpPr>
        <p:spPr>
          <a:xfrm>
            <a:off x="4202148" y="5085154"/>
            <a:ext cx="3693511" cy="1538883"/>
          </a:xfrm>
          <a:prstGeom prst="rect">
            <a:avLst/>
          </a:prstGeom>
          <a:noFill/>
          <a:ln w="5715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/>
              <a:t>Expressive Arts and Design</a:t>
            </a:r>
            <a:endParaRPr lang="en-GB" sz="1400" dirty="0"/>
          </a:p>
          <a:p>
            <a:pPr algn="ctr"/>
            <a:r>
              <a:rPr lang="en-GB" sz="1600" b="1" dirty="0"/>
              <a:t> 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Who was Henri Matisse? </a:t>
            </a: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did he create his artwork?</a:t>
            </a: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 could ask Matisse one question what would it be?</a:t>
            </a:r>
          </a:p>
          <a:p>
            <a:pPr algn="ctr"/>
            <a:endParaRPr lang="en-GB" sz="1600" dirty="0"/>
          </a:p>
        </p:txBody>
      </p:sp>
      <p:pic>
        <p:nvPicPr>
          <p:cNvPr id="13" name="drawing">
            <a:extLst>
              <a:ext uri="{FF2B5EF4-FFF2-40B4-BE49-F238E27FC236}">
                <a16:creationId xmlns:a16="http://schemas.microsoft.com/office/drawing/2014/main" id="{AD4F2B2D-2BD1-1C6F-F478-DF270FB32B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170" y="2004711"/>
            <a:ext cx="510393" cy="5103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A2DAFCB-4B93-F99E-1963-1944E5F6CE62}"/>
              </a:ext>
            </a:extLst>
          </p:cNvPr>
          <p:cNvSpPr txBox="1"/>
          <p:nvPr/>
        </p:nvSpPr>
        <p:spPr>
          <a:xfrm>
            <a:off x="260725" y="151320"/>
            <a:ext cx="7673668" cy="46166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EYFS CURRICULUM MAP: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Reception Class, Summer Term 1</a:t>
            </a:r>
          </a:p>
        </p:txBody>
      </p:sp>
      <p:pic>
        <p:nvPicPr>
          <p:cNvPr id="15" name="drawing">
            <a:extLst>
              <a:ext uri="{FF2B5EF4-FFF2-40B4-BE49-F238E27FC236}">
                <a16:creationId xmlns:a16="http://schemas.microsoft.com/office/drawing/2014/main" id="{30F4201C-0C71-7070-2305-BE2194318A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721" y="2004711"/>
            <a:ext cx="757302" cy="542187"/>
          </a:xfrm>
          <a:prstGeom prst="rect">
            <a:avLst/>
          </a:prstGeom>
        </p:spPr>
      </p:pic>
      <p:pic>
        <p:nvPicPr>
          <p:cNvPr id="16" name="Picture 15" descr="Matisse's Magical Trail: Amazon.co.uk: Hopgood, Tim, Boughton, Sam:  9780192767264: Books">
            <a:extLst>
              <a:ext uri="{FF2B5EF4-FFF2-40B4-BE49-F238E27FC236}">
                <a16:creationId xmlns:a16="http://schemas.microsoft.com/office/drawing/2014/main" id="{7B89DC79-42FA-A742-9436-FA9DEBEDA1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915" y="2004711"/>
            <a:ext cx="547748" cy="552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drawing">
            <a:extLst>
              <a:ext uri="{FF2B5EF4-FFF2-40B4-BE49-F238E27FC236}">
                <a16:creationId xmlns:a16="http://schemas.microsoft.com/office/drawing/2014/main" id="{2B67712D-AF0E-CE9C-B437-561495BCC9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2354" y="2004711"/>
            <a:ext cx="409544" cy="510393"/>
          </a:xfrm>
          <a:prstGeom prst="rect">
            <a:avLst/>
          </a:prstGeom>
        </p:spPr>
      </p:pic>
      <p:pic>
        <p:nvPicPr>
          <p:cNvPr id="18" name="drawing">
            <a:extLst>
              <a:ext uri="{FF2B5EF4-FFF2-40B4-BE49-F238E27FC236}">
                <a16:creationId xmlns:a16="http://schemas.microsoft.com/office/drawing/2014/main" id="{856490B0-3D94-8908-C6B6-377F52795E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1790" y="2020607"/>
            <a:ext cx="573172" cy="51039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486ABA8-3F19-C770-4A9E-371DB4778E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9188" y="1431841"/>
            <a:ext cx="713623" cy="91557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212DB7D-613F-8BA2-954A-1DA4DF23028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683" y="5355788"/>
            <a:ext cx="749362" cy="74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31B2AE5-F0BC-3C37-0325-B5E6AA652C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68376" y="3748336"/>
            <a:ext cx="456114" cy="62998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0E17AEF-367A-8341-4170-C4ABCE1EA4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2838" y="5708101"/>
            <a:ext cx="849516" cy="48377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FD7C89E-30FD-0FC0-C80E-BDCBF4384A1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89545" y="870606"/>
            <a:ext cx="1240681" cy="171145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55F3BC7-C675-B7BA-D8E2-814C2822101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49140" y="5055462"/>
            <a:ext cx="1691589" cy="894529"/>
          </a:xfrm>
          <a:prstGeom prst="rect">
            <a:avLst/>
          </a:prstGeom>
        </p:spPr>
      </p:pic>
      <p:pic>
        <p:nvPicPr>
          <p:cNvPr id="1031" name="Picture 7" descr="Big Black Bee - Bumblebee vs Carpenter Bee | Best Bee Brothers">
            <a:extLst>
              <a:ext uri="{FF2B5EF4-FFF2-40B4-BE49-F238E27FC236}">
                <a16:creationId xmlns:a16="http://schemas.microsoft.com/office/drawing/2014/main" id="{6994D506-785D-241C-CF6E-0614772BB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246" y="3810453"/>
            <a:ext cx="988799" cy="74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Insects Small - Peacock Butterfly">
            <a:extLst>
              <a:ext uri="{FF2B5EF4-FFF2-40B4-BE49-F238E27FC236}">
                <a16:creationId xmlns:a16="http://schemas.microsoft.com/office/drawing/2014/main" id="{B4C10C6A-6100-8937-0A40-338B54057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320" y="3598731"/>
            <a:ext cx="988799" cy="98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8411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266</Words>
  <Application>Microsoft Office PowerPoint</Application>
  <PresentationFormat>Widescreen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Olga Hargreaves</dc:creator>
  <cp:lastModifiedBy>Olga Hargreaves</cp:lastModifiedBy>
  <cp:revision>4</cp:revision>
  <dcterms:created xsi:type="dcterms:W3CDTF">2026-03-29T17:00:36Z</dcterms:created>
  <dcterms:modified xsi:type="dcterms:W3CDTF">2026-04-13T12:20:35Z</dcterms:modified>
</cp:coreProperties>
</file>